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3" r:id="rId4"/>
    <p:sldId id="260" r:id="rId5"/>
    <p:sldId id="261" r:id="rId6"/>
    <p:sldId id="257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5B34"/>
    <a:srgbClr val="99CA89"/>
    <a:srgbClr val="14A9FC"/>
    <a:srgbClr val="0CA6FC"/>
    <a:srgbClr val="5DC4FD"/>
    <a:srgbClr val="AEE1FE"/>
    <a:srgbClr val="7BCFFD"/>
    <a:srgbClr val="49BDFD"/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426" autoAdjust="0"/>
    <p:restoredTop sz="94660"/>
  </p:normalViewPr>
  <p:slideViewPr>
    <p:cSldViewPr snapToGrid="0">
      <p:cViewPr>
        <p:scale>
          <a:sx n="80" d="100"/>
          <a:sy n="80" d="100"/>
        </p:scale>
        <p:origin x="-102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31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28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209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83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335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40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79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52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871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361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CCEF1A-6B27-4003-AE49-624519738686}" type="datetimeFigureOut">
              <a:rPr lang="en-US" smtClean="0"/>
              <a:t>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968DE-C810-4F57-8602-E2E103B468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534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2772771" y="1122363"/>
            <a:ext cx="6646459" cy="4964928"/>
            <a:chOff x="1965278" y="1122363"/>
            <a:chExt cx="6646459" cy="496492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9" r="26682"/>
            <a:stretch/>
          </p:blipFill>
          <p:spPr>
            <a:xfrm>
              <a:off x="1965278" y="1122363"/>
              <a:ext cx="6646459" cy="4964928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6019800" y="2686050"/>
              <a:ext cx="1028700" cy="6000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rIns="0" rtlCol="0" anchor="b" anchorCtr="0"/>
            <a:lstStyle/>
            <a:p>
              <a:r>
                <a:rPr lang="en-US" smtClean="0"/>
                <a:t>b</a:t>
              </a:r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800849" y="3476625"/>
              <a:ext cx="561975" cy="5429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91440" rIns="0" rtlCol="0" anchor="b" anchorCtr="0"/>
            <a:lstStyle/>
            <a:p>
              <a:r>
                <a:rPr lang="en-US"/>
                <a:t>c</a:t>
              </a:r>
            </a:p>
          </p:txBody>
        </p:sp>
        <p:sp>
          <p:nvSpPr>
            <p:cNvPr id="8" name="5-Point Star 7"/>
            <p:cNvSpPr>
              <a:spLocks noChangeAspect="1"/>
            </p:cNvSpPr>
            <p:nvPr/>
          </p:nvSpPr>
          <p:spPr>
            <a:xfrm>
              <a:off x="7867651" y="4019550"/>
              <a:ext cx="274320" cy="27432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37160" rtlCol="0" anchor="t" anchorCtr="0"/>
            <a:lstStyle/>
            <a:p>
              <a:pPr algn="ctr"/>
              <a:r>
                <a:rPr lang="en-US" smtClean="0"/>
                <a:t>Hilo</a:t>
              </a:r>
              <a:endParaRPr lang="en-US"/>
            </a:p>
          </p:txBody>
        </p:sp>
        <p:sp>
          <p:nvSpPr>
            <p:cNvPr id="9" name="5-Point Star 8"/>
            <p:cNvSpPr>
              <a:spLocks noChangeAspect="1"/>
            </p:cNvSpPr>
            <p:nvPr/>
          </p:nvSpPr>
          <p:spPr>
            <a:xfrm>
              <a:off x="2771776" y="1437142"/>
              <a:ext cx="274320" cy="27432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37160" rtlCol="0" anchor="t" anchorCtr="0"/>
            <a:lstStyle/>
            <a:p>
              <a:pPr algn="ctr"/>
              <a:r>
                <a:rPr lang="en-US" smtClean="0"/>
                <a:t>Lihue</a:t>
              </a:r>
              <a:endParaRPr lang="en-US"/>
            </a:p>
          </p:txBody>
        </p:sp>
      </p:grpSp>
      <p:sp>
        <p:nvSpPr>
          <p:cNvPr id="11" name="5-Point Star 10"/>
          <p:cNvSpPr>
            <a:spLocks noChangeAspect="1"/>
          </p:cNvSpPr>
          <p:nvPr/>
        </p:nvSpPr>
        <p:spPr>
          <a:xfrm>
            <a:off x="4030493" y="2264883"/>
            <a:ext cx="274320" cy="27432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/>
              <a:t>Lihue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5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814902" y="1086902"/>
            <a:ext cx="6646459" cy="4964928"/>
            <a:chOff x="1965278" y="1122363"/>
            <a:chExt cx="6646459" cy="4964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9" r="26682"/>
            <a:stretch/>
          </p:blipFill>
          <p:spPr>
            <a:xfrm>
              <a:off x="1965278" y="1122363"/>
              <a:ext cx="6646459" cy="4964928"/>
            </a:xfrm>
            <a:prstGeom prst="rect">
              <a:avLst/>
            </a:prstGeom>
          </p:spPr>
        </p:pic>
        <p:sp>
          <p:nvSpPr>
            <p:cNvPr id="40" name="5-Point Star 39"/>
            <p:cNvSpPr>
              <a:spLocks noChangeAspect="1"/>
            </p:cNvSpPr>
            <p:nvPr/>
          </p:nvSpPr>
          <p:spPr>
            <a:xfrm>
              <a:off x="7867651" y="4019550"/>
              <a:ext cx="274320" cy="27432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37160" rtlCol="0" anchor="t" anchorCtr="0"/>
            <a:lstStyle/>
            <a:p>
              <a:pPr algn="ctr"/>
              <a:r>
                <a:rPr lang="en-US" smtClean="0"/>
                <a:t>Hilo</a:t>
              </a:r>
              <a:endParaRPr lang="en-US"/>
            </a:p>
          </p:txBody>
        </p:sp>
        <p:sp>
          <p:nvSpPr>
            <p:cNvPr id="41" name="5-Point Star 40"/>
            <p:cNvSpPr>
              <a:spLocks noChangeAspect="1"/>
            </p:cNvSpPr>
            <p:nvPr/>
          </p:nvSpPr>
          <p:spPr>
            <a:xfrm>
              <a:off x="2771776" y="1437142"/>
              <a:ext cx="274320" cy="27432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37160" rtlCol="0" anchor="t" anchorCtr="0"/>
            <a:lstStyle/>
            <a:p>
              <a:pPr algn="ctr"/>
              <a:r>
                <a:rPr lang="en-US" smtClean="0"/>
                <a:t>Lihue</a:t>
              </a:r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901469" y="2671158"/>
            <a:ext cx="912779" cy="554045"/>
          </a:xfrm>
          <a:prstGeom prst="rect">
            <a:avLst/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0" rtlCol="0" anchor="b" anchorCtr="0"/>
          <a:lstStyle/>
          <a:p>
            <a:endParaRPr lang="en-US"/>
          </a:p>
        </p:txBody>
      </p:sp>
      <p:cxnSp>
        <p:nvCxnSpPr>
          <p:cNvPr id="43" name="Straight Arrow Connector 42"/>
          <p:cNvCxnSpPr>
            <a:stCxn id="35" idx="1"/>
            <a:endCxn id="13" idx="3"/>
          </p:cNvCxnSpPr>
          <p:nvPr/>
        </p:nvCxnSpPr>
        <p:spPr>
          <a:xfrm flipH="1">
            <a:off x="5616366" y="2948181"/>
            <a:ext cx="1285103" cy="4016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5-Point Star 64"/>
          <p:cNvSpPr/>
          <p:nvPr/>
        </p:nvSpPr>
        <p:spPr>
          <a:xfrm>
            <a:off x="2964831" y="3090685"/>
            <a:ext cx="45719" cy="4871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862468" y="2192135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Lahaina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8" name="5-Point Star 57"/>
          <p:cNvSpPr>
            <a:spLocks noChangeAspect="1"/>
          </p:cNvSpPr>
          <p:nvPr/>
        </p:nvSpPr>
        <p:spPr>
          <a:xfrm>
            <a:off x="3005536" y="4156427"/>
            <a:ext cx="9144" cy="9144"/>
          </a:xfrm>
          <a:prstGeom prst="star5">
            <a:avLst/>
          </a:prstGeom>
          <a:noFill/>
          <a:ln w="3175">
            <a:solidFill>
              <a:srgbClr val="5B5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endParaRPr lang="en-US"/>
          </a:p>
        </p:txBody>
      </p:sp>
      <p:pic>
        <p:nvPicPr>
          <p:cNvPr id="72" name="Image 6"/>
          <p:cNvPicPr/>
          <p:nvPr/>
        </p:nvPicPr>
        <p:blipFill rotWithShape="1">
          <a:blip r:embed="rId3" cstate="print"/>
          <a:srcRect l="10656" t="4954" r="2561"/>
          <a:stretch/>
        </p:blipFill>
        <p:spPr>
          <a:xfrm>
            <a:off x="2916414" y="4274292"/>
            <a:ext cx="2169042" cy="1693287"/>
          </a:xfrm>
          <a:prstGeom prst="rect">
            <a:avLst/>
          </a:prstGeom>
          <a:ln w="6350">
            <a:solidFill>
              <a:schemeClr val="bg1">
                <a:alpha val="50000"/>
              </a:schemeClr>
            </a:solidFill>
          </a:ln>
        </p:spPr>
      </p:pic>
      <p:cxnSp>
        <p:nvCxnSpPr>
          <p:cNvPr id="73" name="Straight Arrow Connector 72"/>
          <p:cNvCxnSpPr>
            <a:stCxn id="74" idx="1"/>
            <a:endCxn id="72" idx="3"/>
          </p:cNvCxnSpPr>
          <p:nvPr/>
        </p:nvCxnSpPr>
        <p:spPr>
          <a:xfrm flipH="1">
            <a:off x="5085456" y="3745548"/>
            <a:ext cx="2680892" cy="13753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766348" y="3509489"/>
            <a:ext cx="616281" cy="472118"/>
          </a:xfrm>
          <a:prstGeom prst="rect">
            <a:avLst/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0" rtlCol="0" anchor="b" anchorCtr="0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80300" y="1613536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Oahu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475" y="2180599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Molokai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5938" y="2446411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Maui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7819" y="1234299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Kauai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6656" y="3435252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Hawaii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5994" y="2688755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Lanai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414" y="2495104"/>
            <a:ext cx="2699952" cy="1709500"/>
          </a:xfrm>
          <a:prstGeom prst="rect">
            <a:avLst/>
          </a:prstGeom>
          <a:ln w="6350">
            <a:solidFill>
              <a:schemeClr val="bg1">
                <a:alpha val="50000"/>
              </a:schemeClr>
            </a:solidFill>
          </a:ln>
        </p:spPr>
      </p:pic>
      <p:cxnSp>
        <p:nvCxnSpPr>
          <p:cNvPr id="57" name="Straight Arrow Connector 56"/>
          <p:cNvCxnSpPr>
            <a:stCxn id="55" idx="2"/>
          </p:cNvCxnSpPr>
          <p:nvPr/>
        </p:nvCxnSpPr>
        <p:spPr>
          <a:xfrm flipH="1">
            <a:off x="3014680" y="2469134"/>
            <a:ext cx="230965" cy="604569"/>
          </a:xfrm>
          <a:prstGeom prst="straightConnector1">
            <a:avLst/>
          </a:prstGeom>
          <a:ln w="25400">
            <a:solidFill>
              <a:schemeClr val="bg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91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41254" y="1690688"/>
            <a:ext cx="2499360" cy="1781555"/>
          </a:xfrm>
          <a:prstGeom prst="rect">
            <a:avLst/>
          </a:prstGeom>
        </p:spPr>
      </p:pic>
      <p:grpSp>
        <p:nvGrpSpPr>
          <p:cNvPr id="7" name="Group 6"/>
          <p:cNvGrpSpPr>
            <a:grpSpLocks/>
          </p:cNvGrpSpPr>
          <p:nvPr/>
        </p:nvGrpSpPr>
        <p:grpSpPr>
          <a:xfrm>
            <a:off x="2738664" y="3607180"/>
            <a:ext cx="5754624" cy="1781555"/>
            <a:chOff x="0" y="0"/>
            <a:chExt cx="5754624" cy="1781555"/>
          </a:xfrm>
        </p:grpSpPr>
        <p:pic>
          <p:nvPicPr>
            <p:cNvPr id="8" name="Image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3217164" cy="1781555"/>
            </a:xfrm>
            <a:prstGeom prst="rect">
              <a:avLst/>
            </a:prstGeom>
          </p:spPr>
        </p:pic>
        <p:pic>
          <p:nvPicPr>
            <p:cNvPr id="9" name="Image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55264" y="0"/>
              <a:ext cx="2499360" cy="17815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7817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56" y="1149659"/>
            <a:ext cx="6175283" cy="4964928"/>
          </a:xfrm>
          <a:prstGeom prst="rect">
            <a:avLst/>
          </a:prstGeom>
        </p:spPr>
      </p:pic>
      <p:sp>
        <p:nvSpPr>
          <p:cNvPr id="9" name="5-Point Star 8"/>
          <p:cNvSpPr>
            <a:spLocks noChangeAspect="1"/>
          </p:cNvSpPr>
          <p:nvPr/>
        </p:nvSpPr>
        <p:spPr>
          <a:xfrm>
            <a:off x="3338866" y="2418638"/>
            <a:ext cx="362468" cy="36246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37160" rIns="274320" bIns="365760" rtlCol="0" anchor="b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Lahaina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>
          <a:xfrm>
            <a:off x="3206541" y="2570858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Tempest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4831681" y="339599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Kihei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5819228" y="2971307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Kula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6" name="5-Point Star 15"/>
          <p:cNvSpPr>
            <a:spLocks noChangeAspect="1"/>
          </p:cNvSpPr>
          <p:nvPr/>
        </p:nvSpPr>
        <p:spPr>
          <a:xfrm>
            <a:off x="5595843" y="215772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Kahului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>
          <a:xfrm>
            <a:off x="5315717" y="167516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Upstream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8" name="5-Point Star 17"/>
          <p:cNvSpPr>
            <a:spLocks noChangeAspect="1"/>
          </p:cNvSpPr>
          <p:nvPr/>
        </p:nvSpPr>
        <p:spPr>
          <a:xfrm>
            <a:off x="6173923" y="3616648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Haleakala</a:t>
            </a:r>
            <a:endParaRPr lang="en-US" b="1" i="1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7" name="5-Point Star 26"/>
          <p:cNvSpPr>
            <a:spLocks noChangeAspect="1"/>
          </p:cNvSpPr>
          <p:nvPr/>
        </p:nvSpPr>
        <p:spPr>
          <a:xfrm>
            <a:off x="5358762" y="1440516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b" anchorCtr="1"/>
          <a:lstStyle/>
          <a:p>
            <a:pPr algn="ctr"/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>
          <a:xfrm>
            <a:off x="3309836" y="1622146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Kaanapali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7" name="5-Point Star 36"/>
          <p:cNvSpPr>
            <a:spLocks noChangeAspect="1"/>
          </p:cNvSpPr>
          <p:nvPr/>
        </p:nvSpPr>
        <p:spPr>
          <a:xfrm>
            <a:off x="3335965" y="2832631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Olowalu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7846" y="1704938"/>
            <a:ext cx="1223155" cy="1200329"/>
          </a:xfrm>
          <a:prstGeom prst="rect">
            <a:avLst/>
          </a:prstGeom>
          <a:noFill/>
          <a:effectLst>
            <a:glow rad="215900">
              <a:srgbClr val="0CA6FC"/>
            </a:glow>
          </a:effectLst>
        </p:spPr>
        <p:txBody>
          <a:bodyPr wrap="none" rtlCol="0" anchor="ctr" anchorCtr="1">
            <a:spAutoFit/>
          </a:bodyPr>
          <a:lstStyle/>
          <a:p>
            <a:pPr>
              <a:lnSpc>
                <a:spcPct val="300000"/>
              </a:lnSpc>
            </a:pPr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West Maui</a:t>
            </a:r>
          </a:p>
          <a:p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Mountains</a:t>
            </a:r>
            <a:endParaRPr lang="en-US" b="1" i="1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3557839" y="1792386"/>
            <a:ext cx="128016" cy="128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91440" rtlCol="0" anchor="b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Kapalua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578799" y="3152191"/>
            <a:ext cx="128016" cy="128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91440" rtlCol="0" anchor="b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Olinda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343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56" y="1149659"/>
            <a:ext cx="6175283" cy="4964928"/>
          </a:xfrm>
          <a:prstGeom prst="rect">
            <a:avLst/>
          </a:prstGeom>
        </p:spPr>
      </p:pic>
      <p:sp>
        <p:nvSpPr>
          <p:cNvPr id="9" name="5-Point Star 8"/>
          <p:cNvSpPr>
            <a:spLocks noChangeAspect="1"/>
          </p:cNvSpPr>
          <p:nvPr/>
        </p:nvSpPr>
        <p:spPr>
          <a:xfrm>
            <a:off x="3338866" y="2418638"/>
            <a:ext cx="362468" cy="36246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37160" rIns="274320" bIns="365760" rtlCol="0" anchor="b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Lahaina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>
          <a:xfrm>
            <a:off x="3206541" y="2570858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Tempest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4831681" y="339599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Kihei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5819228" y="2971307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Kula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6" name="5-Point Star 15"/>
          <p:cNvSpPr>
            <a:spLocks noChangeAspect="1"/>
          </p:cNvSpPr>
          <p:nvPr/>
        </p:nvSpPr>
        <p:spPr>
          <a:xfrm>
            <a:off x="5595843" y="215772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Kahului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>
          <a:xfrm>
            <a:off x="5315717" y="167516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Upstream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8" name="5-Point Star 17"/>
          <p:cNvSpPr>
            <a:spLocks noChangeAspect="1"/>
          </p:cNvSpPr>
          <p:nvPr/>
        </p:nvSpPr>
        <p:spPr>
          <a:xfrm>
            <a:off x="6173923" y="3616648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Haleakala</a:t>
            </a:r>
            <a:endParaRPr lang="en-US" b="1" i="1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7" name="5-Point Star 26"/>
          <p:cNvSpPr>
            <a:spLocks noChangeAspect="1"/>
          </p:cNvSpPr>
          <p:nvPr/>
        </p:nvSpPr>
        <p:spPr>
          <a:xfrm>
            <a:off x="5358762" y="1440516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b" anchorCtr="1"/>
          <a:lstStyle/>
          <a:p>
            <a:pPr algn="ctr"/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>
          <a:xfrm>
            <a:off x="3309836" y="1622146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Kaanapali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7" name="5-Point Star 36"/>
          <p:cNvSpPr>
            <a:spLocks noChangeAspect="1"/>
          </p:cNvSpPr>
          <p:nvPr/>
        </p:nvSpPr>
        <p:spPr>
          <a:xfrm>
            <a:off x="3335965" y="2832631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Olowalu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7846" y="1704938"/>
            <a:ext cx="1223155" cy="1200329"/>
          </a:xfrm>
          <a:prstGeom prst="rect">
            <a:avLst/>
          </a:prstGeom>
          <a:noFill/>
          <a:effectLst>
            <a:glow rad="215900">
              <a:srgbClr val="0CA6FC"/>
            </a:glow>
          </a:effectLst>
        </p:spPr>
        <p:txBody>
          <a:bodyPr wrap="none" rtlCol="0" anchor="ctr" anchorCtr="1">
            <a:spAutoFit/>
          </a:bodyPr>
          <a:lstStyle/>
          <a:p>
            <a:pPr>
              <a:lnSpc>
                <a:spcPct val="300000"/>
              </a:lnSpc>
            </a:pPr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West Maui</a:t>
            </a:r>
          </a:p>
          <a:p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Mountains</a:t>
            </a:r>
            <a:endParaRPr lang="en-US" b="1" i="1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3557839" y="1792386"/>
            <a:ext cx="128016" cy="128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182880" rIns="0" bIns="91440" rtlCol="0" anchor="b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Kapalua airport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578799" y="3152191"/>
            <a:ext cx="128016" cy="128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91440" rtlCol="0" anchor="b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Olinda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576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56" y="1149659"/>
            <a:ext cx="6175283" cy="4964928"/>
          </a:xfrm>
          <a:prstGeom prst="rect">
            <a:avLst/>
          </a:prstGeom>
        </p:spPr>
      </p:pic>
      <p:sp>
        <p:nvSpPr>
          <p:cNvPr id="9" name="5-Point Star 8"/>
          <p:cNvSpPr>
            <a:spLocks noChangeAspect="1"/>
          </p:cNvSpPr>
          <p:nvPr/>
        </p:nvSpPr>
        <p:spPr>
          <a:xfrm>
            <a:off x="3338866" y="2418638"/>
            <a:ext cx="362468" cy="36246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37160" rIns="274320" bIns="365760" rtlCol="0" anchor="b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Lahaina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>
          <a:xfrm>
            <a:off x="3206541" y="2570858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Tempest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4831681" y="339599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Kihei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5819228" y="2971307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Kula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6" name="5-Point Star 15"/>
          <p:cNvSpPr>
            <a:spLocks noChangeAspect="1"/>
          </p:cNvSpPr>
          <p:nvPr/>
        </p:nvSpPr>
        <p:spPr>
          <a:xfrm>
            <a:off x="5595843" y="215772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Kahului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>
          <a:xfrm>
            <a:off x="5315717" y="167516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Upstream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8" name="5-Point Star 17"/>
          <p:cNvSpPr>
            <a:spLocks noChangeAspect="1"/>
          </p:cNvSpPr>
          <p:nvPr/>
        </p:nvSpPr>
        <p:spPr>
          <a:xfrm>
            <a:off x="6173923" y="3616648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Haleakala</a:t>
            </a:r>
            <a:endParaRPr lang="en-US" b="1" i="1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1" name="Oval 20"/>
          <p:cNvSpPr/>
          <p:nvPr/>
        </p:nvSpPr>
        <p:spPr>
          <a:xfrm>
            <a:off x="3839170" y="1918801"/>
            <a:ext cx="906861" cy="1106204"/>
          </a:xfrm>
          <a:prstGeom prst="ellips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t" anchorCtr="0"/>
          <a:lstStyle/>
          <a:p>
            <a:pPr algn="ctr"/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27" name="5-Point Star 26"/>
          <p:cNvSpPr>
            <a:spLocks noChangeAspect="1"/>
          </p:cNvSpPr>
          <p:nvPr/>
        </p:nvSpPr>
        <p:spPr>
          <a:xfrm>
            <a:off x="5358762" y="1440516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b" anchorCtr="1"/>
          <a:lstStyle/>
          <a:p>
            <a:pPr algn="ctr"/>
            <a:endParaRPr lang="en-US" b="1" i="1">
              <a:solidFill>
                <a:schemeClr val="bg1"/>
              </a:solidFill>
            </a:endParaRPr>
          </a:p>
        </p:txBody>
      </p:sp>
      <p:cxnSp>
        <p:nvCxnSpPr>
          <p:cNvPr id="6" name="Straight Arrow Connector 5"/>
          <p:cNvCxnSpPr>
            <a:stCxn id="30" idx="2"/>
            <a:endCxn id="21" idx="7"/>
          </p:cNvCxnSpPr>
          <p:nvPr/>
        </p:nvCxnSpPr>
        <p:spPr>
          <a:xfrm flipH="1">
            <a:off x="4613224" y="1879081"/>
            <a:ext cx="684777" cy="201720"/>
          </a:xfrm>
          <a:prstGeom prst="straightConnector1">
            <a:avLst/>
          </a:prstGeom>
          <a:ln w="25400">
            <a:solidFill>
              <a:schemeClr val="bg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688475" y="1232750"/>
            <a:ext cx="1219052" cy="646331"/>
          </a:xfrm>
          <a:prstGeom prst="rect">
            <a:avLst/>
          </a:prstGeom>
          <a:noFill/>
          <a:effectLst>
            <a:glow rad="215900">
              <a:srgbClr val="0CA6FC"/>
            </a:glow>
          </a:effectLst>
        </p:spPr>
        <p:txBody>
          <a:bodyPr wrap="none" rtlCol="0">
            <a:spAutoFit/>
          </a:bodyPr>
          <a:lstStyle/>
          <a:p>
            <a:r>
              <a:rPr lang="en-US" b="1" i="1" smtClean="0">
                <a:solidFill>
                  <a:schemeClr val="bg1"/>
                </a:solidFill>
                <a:effectLst>
                  <a:glow rad="241300">
                    <a:srgbClr val="14A9FC"/>
                  </a:glow>
                </a:effectLst>
              </a:rPr>
              <a:t>West Maui</a:t>
            </a:r>
          </a:p>
          <a:p>
            <a:r>
              <a:rPr lang="en-US" b="1" i="1" smtClean="0">
                <a:solidFill>
                  <a:schemeClr val="bg1"/>
                </a:solidFill>
                <a:effectLst>
                  <a:glow rad="241300">
                    <a:srgbClr val="14A9FC"/>
                  </a:glow>
                </a:effectLst>
              </a:rPr>
              <a:t>Mountains</a:t>
            </a:r>
            <a:endParaRPr lang="en-US" b="1" i="1">
              <a:solidFill>
                <a:schemeClr val="bg1"/>
              </a:solidFill>
              <a:effectLst>
                <a:glow rad="241300">
                  <a:srgbClr val="14A9FC"/>
                </a:glow>
              </a:effectLst>
            </a:endParaRP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>
          <a:xfrm>
            <a:off x="3309836" y="1622146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Kaanapali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7" name="5-Point Star 36"/>
          <p:cNvSpPr>
            <a:spLocks noChangeAspect="1"/>
          </p:cNvSpPr>
          <p:nvPr/>
        </p:nvSpPr>
        <p:spPr>
          <a:xfrm>
            <a:off x="3335965" y="2832631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Olowalu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36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2814902" y="1086902"/>
            <a:ext cx="6646459" cy="4964928"/>
            <a:chOff x="1965278" y="1122363"/>
            <a:chExt cx="6646459" cy="4964928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149" r="26682"/>
            <a:stretch/>
          </p:blipFill>
          <p:spPr>
            <a:xfrm>
              <a:off x="1965278" y="1122363"/>
              <a:ext cx="6646459" cy="4964928"/>
            </a:xfrm>
            <a:prstGeom prst="rect">
              <a:avLst/>
            </a:prstGeom>
          </p:spPr>
        </p:pic>
        <p:sp>
          <p:nvSpPr>
            <p:cNvPr id="40" name="5-Point Star 39"/>
            <p:cNvSpPr>
              <a:spLocks noChangeAspect="1"/>
            </p:cNvSpPr>
            <p:nvPr/>
          </p:nvSpPr>
          <p:spPr>
            <a:xfrm>
              <a:off x="7867651" y="4019550"/>
              <a:ext cx="274320" cy="27432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37160" rtlCol="0" anchor="t" anchorCtr="0"/>
            <a:lstStyle/>
            <a:p>
              <a:pPr algn="ctr"/>
              <a:r>
                <a:rPr lang="en-US" smtClean="0"/>
                <a:t>Hilo</a:t>
              </a:r>
              <a:endParaRPr lang="en-US"/>
            </a:p>
          </p:txBody>
        </p:sp>
        <p:sp>
          <p:nvSpPr>
            <p:cNvPr id="41" name="5-Point Star 40"/>
            <p:cNvSpPr>
              <a:spLocks noChangeAspect="1"/>
            </p:cNvSpPr>
            <p:nvPr/>
          </p:nvSpPr>
          <p:spPr>
            <a:xfrm>
              <a:off x="2771776" y="1437142"/>
              <a:ext cx="274320" cy="274320"/>
            </a:xfrm>
            <a:prstGeom prst="star5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tIns="137160" rtlCol="0" anchor="t" anchorCtr="0"/>
            <a:lstStyle/>
            <a:p>
              <a:pPr algn="ctr"/>
              <a:r>
                <a:rPr lang="en-US" smtClean="0"/>
                <a:t>Lihue</a:t>
              </a:r>
              <a:endParaRPr lang="en-US"/>
            </a:p>
          </p:txBody>
        </p:sp>
      </p:grpSp>
      <p:sp>
        <p:nvSpPr>
          <p:cNvPr id="35" name="Rectangle 34"/>
          <p:cNvSpPr/>
          <p:nvPr/>
        </p:nvSpPr>
        <p:spPr>
          <a:xfrm>
            <a:off x="6901469" y="2671158"/>
            <a:ext cx="912779" cy="554045"/>
          </a:xfrm>
          <a:prstGeom prst="rect">
            <a:avLst/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0" rtlCol="0" anchor="b" anchorCtr="0"/>
          <a:lstStyle/>
          <a:p>
            <a:endParaRPr lang="en-US"/>
          </a:p>
        </p:txBody>
      </p:sp>
      <p:cxnSp>
        <p:nvCxnSpPr>
          <p:cNvPr id="43" name="Straight Arrow Connector 42"/>
          <p:cNvCxnSpPr>
            <a:stCxn id="35" idx="1"/>
            <a:endCxn id="13" idx="3"/>
          </p:cNvCxnSpPr>
          <p:nvPr/>
        </p:nvCxnSpPr>
        <p:spPr>
          <a:xfrm flipH="1">
            <a:off x="5616366" y="2948181"/>
            <a:ext cx="1285103" cy="401673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5-Point Star 64"/>
          <p:cNvSpPr/>
          <p:nvPr/>
        </p:nvSpPr>
        <p:spPr>
          <a:xfrm>
            <a:off x="2964831" y="3090685"/>
            <a:ext cx="45719" cy="48710"/>
          </a:xfrm>
          <a:prstGeom prst="star5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2862468" y="2192135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Lahaina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58" name="5-Point Star 57"/>
          <p:cNvSpPr>
            <a:spLocks noChangeAspect="1"/>
          </p:cNvSpPr>
          <p:nvPr/>
        </p:nvSpPr>
        <p:spPr>
          <a:xfrm>
            <a:off x="3005536" y="4156427"/>
            <a:ext cx="9144" cy="9144"/>
          </a:xfrm>
          <a:prstGeom prst="star5">
            <a:avLst/>
          </a:prstGeom>
          <a:noFill/>
          <a:ln w="3175">
            <a:solidFill>
              <a:srgbClr val="5B5B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endParaRPr lang="en-US"/>
          </a:p>
        </p:txBody>
      </p:sp>
      <p:pic>
        <p:nvPicPr>
          <p:cNvPr id="72" name="Image 6"/>
          <p:cNvPicPr/>
          <p:nvPr/>
        </p:nvPicPr>
        <p:blipFill rotWithShape="1">
          <a:blip r:embed="rId3" cstate="print"/>
          <a:srcRect l="10656" t="4954" r="2561"/>
          <a:stretch/>
        </p:blipFill>
        <p:spPr>
          <a:xfrm>
            <a:off x="2916414" y="4274292"/>
            <a:ext cx="2169042" cy="1693287"/>
          </a:xfrm>
          <a:prstGeom prst="rect">
            <a:avLst/>
          </a:prstGeom>
          <a:ln w="6350">
            <a:solidFill>
              <a:schemeClr val="bg1">
                <a:alpha val="50000"/>
              </a:schemeClr>
            </a:solidFill>
          </a:ln>
        </p:spPr>
      </p:pic>
      <p:cxnSp>
        <p:nvCxnSpPr>
          <p:cNvPr id="73" name="Straight Arrow Connector 72"/>
          <p:cNvCxnSpPr>
            <a:stCxn id="74" idx="1"/>
            <a:endCxn id="72" idx="3"/>
          </p:cNvCxnSpPr>
          <p:nvPr/>
        </p:nvCxnSpPr>
        <p:spPr>
          <a:xfrm flipH="1">
            <a:off x="5085456" y="3745548"/>
            <a:ext cx="2680892" cy="1375388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Rectangle 73"/>
          <p:cNvSpPr/>
          <p:nvPr/>
        </p:nvSpPr>
        <p:spPr>
          <a:xfrm>
            <a:off x="7766348" y="3509489"/>
            <a:ext cx="616281" cy="472118"/>
          </a:xfrm>
          <a:prstGeom prst="rect">
            <a:avLst/>
          </a:prstGeom>
          <a:noFill/>
          <a:ln w="6350">
            <a:solidFill>
              <a:schemeClr val="bg1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91440" rIns="0" rtlCol="0" anchor="b" anchorCtr="0"/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280300" y="1613536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Oahu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336475" y="2180599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Molokai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5938" y="2446411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Maui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837819" y="1234299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Kauai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56656" y="3435252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Hawaii</a:t>
            </a:r>
            <a:endParaRPr lang="en-US" b="1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5994" y="2688755"/>
            <a:ext cx="766353" cy="276999"/>
          </a:xfrm>
          <a:prstGeom prst="rect">
            <a:avLst/>
          </a:prstGeom>
          <a:noFill/>
        </p:spPr>
        <p:txBody>
          <a:bodyPr wrap="none" tIns="0" rIns="0" bIns="0" rtlCol="0">
            <a:normAutofit/>
          </a:bodyPr>
          <a:lstStyle/>
          <a:p>
            <a:pPr algn="ctr"/>
            <a:r>
              <a:rPr lang="en-US" b="1" smtClean="0">
                <a:solidFill>
                  <a:schemeClr val="bg1"/>
                </a:solidFill>
              </a:rPr>
              <a:t>Lanai</a:t>
            </a:r>
            <a:endParaRPr lang="en-US" b="1">
              <a:solidFill>
                <a:schemeClr val="bg1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414" y="2495104"/>
            <a:ext cx="2699952" cy="1709500"/>
          </a:xfrm>
          <a:prstGeom prst="rect">
            <a:avLst/>
          </a:prstGeom>
          <a:ln w="6350">
            <a:solidFill>
              <a:schemeClr val="bg1">
                <a:alpha val="50000"/>
              </a:schemeClr>
            </a:solidFill>
          </a:ln>
        </p:spPr>
      </p:pic>
      <p:cxnSp>
        <p:nvCxnSpPr>
          <p:cNvPr id="57" name="Straight Arrow Connector 56"/>
          <p:cNvCxnSpPr>
            <a:stCxn id="55" idx="2"/>
          </p:cNvCxnSpPr>
          <p:nvPr/>
        </p:nvCxnSpPr>
        <p:spPr>
          <a:xfrm flipH="1">
            <a:off x="3014680" y="2469134"/>
            <a:ext cx="230965" cy="604569"/>
          </a:xfrm>
          <a:prstGeom prst="straightConnector1">
            <a:avLst/>
          </a:prstGeom>
          <a:ln w="25400">
            <a:solidFill>
              <a:schemeClr val="bg1">
                <a:alpha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>
            <a:spLocks noChangeAspect="1"/>
          </p:cNvSpPr>
          <p:nvPr/>
        </p:nvSpPr>
        <p:spPr>
          <a:xfrm>
            <a:off x="6598253" y="2910408"/>
            <a:ext cx="91440" cy="9144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82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756" y="1149659"/>
            <a:ext cx="6175283" cy="4964928"/>
          </a:xfrm>
          <a:prstGeom prst="rect">
            <a:avLst/>
          </a:prstGeom>
        </p:spPr>
      </p:pic>
      <p:sp>
        <p:nvSpPr>
          <p:cNvPr id="9" name="5-Point Star 8"/>
          <p:cNvSpPr>
            <a:spLocks noChangeAspect="1"/>
          </p:cNvSpPr>
          <p:nvPr/>
        </p:nvSpPr>
        <p:spPr>
          <a:xfrm>
            <a:off x="3338866" y="2418638"/>
            <a:ext cx="362468" cy="36246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37160" rIns="274320" bIns="365760" rtlCol="0" anchor="b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Lahaina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2" name="5-Point Star 11"/>
          <p:cNvSpPr>
            <a:spLocks noChangeAspect="1"/>
          </p:cNvSpPr>
          <p:nvPr/>
        </p:nvSpPr>
        <p:spPr>
          <a:xfrm>
            <a:off x="3206541" y="2570858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Tempest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4" name="5-Point Star 13"/>
          <p:cNvSpPr>
            <a:spLocks noChangeAspect="1"/>
          </p:cNvSpPr>
          <p:nvPr/>
        </p:nvSpPr>
        <p:spPr>
          <a:xfrm>
            <a:off x="4831681" y="339599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Kihei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5" name="5-Point Star 14"/>
          <p:cNvSpPr>
            <a:spLocks noChangeAspect="1"/>
          </p:cNvSpPr>
          <p:nvPr/>
        </p:nvSpPr>
        <p:spPr>
          <a:xfrm>
            <a:off x="5819228" y="2971307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Kula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6" name="5-Point Star 15"/>
          <p:cNvSpPr>
            <a:spLocks noChangeAspect="1"/>
          </p:cNvSpPr>
          <p:nvPr/>
        </p:nvSpPr>
        <p:spPr>
          <a:xfrm>
            <a:off x="5595843" y="215772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Kahului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7" name="5-Point Star 16"/>
          <p:cNvSpPr>
            <a:spLocks noChangeAspect="1"/>
          </p:cNvSpPr>
          <p:nvPr/>
        </p:nvSpPr>
        <p:spPr>
          <a:xfrm>
            <a:off x="5315717" y="1675160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smtClean="0">
                <a:solidFill>
                  <a:schemeClr val="tx1"/>
                </a:solidFill>
                <a:effectLst>
                  <a:glow rad="127000">
                    <a:schemeClr val="bg1"/>
                  </a:glow>
                </a:effectLst>
              </a:rPr>
              <a:t>Upstream</a:t>
            </a:r>
            <a:endParaRPr lang="en-US" b="1">
              <a:solidFill>
                <a:schemeClr val="tx1"/>
              </a:solidFill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8" name="5-Point Star 17"/>
          <p:cNvSpPr>
            <a:spLocks noChangeAspect="1"/>
          </p:cNvSpPr>
          <p:nvPr/>
        </p:nvSpPr>
        <p:spPr>
          <a:xfrm>
            <a:off x="6173923" y="3616648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Haleakala</a:t>
            </a:r>
            <a:endParaRPr lang="en-US" b="1" i="1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7" name="5-Point Star 26"/>
          <p:cNvSpPr>
            <a:spLocks noChangeAspect="1"/>
          </p:cNvSpPr>
          <p:nvPr/>
        </p:nvSpPr>
        <p:spPr>
          <a:xfrm>
            <a:off x="5358762" y="1440516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rtlCol="0" anchor="b" anchorCtr="1"/>
          <a:lstStyle/>
          <a:p>
            <a:pPr algn="ctr"/>
            <a:endParaRPr lang="en-US" b="1" i="1">
              <a:solidFill>
                <a:schemeClr val="bg1"/>
              </a:solidFill>
            </a:endParaRPr>
          </a:p>
        </p:txBody>
      </p:sp>
      <p:sp>
        <p:nvSpPr>
          <p:cNvPr id="36" name="5-Point Star 35"/>
          <p:cNvSpPr>
            <a:spLocks noChangeAspect="1"/>
          </p:cNvSpPr>
          <p:nvPr/>
        </p:nvSpPr>
        <p:spPr>
          <a:xfrm>
            <a:off x="3309836" y="1622146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Kaanapali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7" name="5-Point Star 36"/>
          <p:cNvSpPr>
            <a:spLocks noChangeAspect="1"/>
          </p:cNvSpPr>
          <p:nvPr/>
        </p:nvSpPr>
        <p:spPr>
          <a:xfrm>
            <a:off x="3335965" y="2832631"/>
            <a:ext cx="362468" cy="362468"/>
          </a:xfrm>
          <a:prstGeom prst="star5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137160" rtlCol="0" anchor="t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Olowalu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7846" y="1704938"/>
            <a:ext cx="1223155" cy="1200329"/>
          </a:xfrm>
          <a:prstGeom prst="rect">
            <a:avLst/>
          </a:prstGeom>
          <a:noFill/>
          <a:effectLst>
            <a:glow rad="215900">
              <a:srgbClr val="0CA6FC"/>
            </a:glow>
          </a:effectLst>
        </p:spPr>
        <p:txBody>
          <a:bodyPr wrap="none" rtlCol="0" anchor="ctr" anchorCtr="1">
            <a:spAutoFit/>
          </a:bodyPr>
          <a:lstStyle/>
          <a:p>
            <a:pPr>
              <a:lnSpc>
                <a:spcPct val="300000"/>
              </a:lnSpc>
            </a:pPr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West Maui</a:t>
            </a:r>
          </a:p>
          <a:p>
            <a:r>
              <a:rPr lang="en-US" b="1" i="1" smtClean="0"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</a:rPr>
              <a:t>Mountains</a:t>
            </a:r>
            <a:endParaRPr lang="en-US" b="1" i="1">
              <a:solidFill>
                <a:schemeClr val="bg1"/>
              </a:solidFill>
              <a:effectLst>
                <a:glow rad="63500">
                  <a:schemeClr val="tx1"/>
                </a:glow>
              </a:effectLst>
            </a:endParaRPr>
          </a:p>
        </p:txBody>
      </p:sp>
      <p:sp>
        <p:nvSpPr>
          <p:cNvPr id="2" name="Oval 1"/>
          <p:cNvSpPr>
            <a:spLocks noChangeAspect="1"/>
          </p:cNvSpPr>
          <p:nvPr/>
        </p:nvSpPr>
        <p:spPr>
          <a:xfrm>
            <a:off x="3557839" y="1792386"/>
            <a:ext cx="128016" cy="128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91440" rtlCol="0" anchor="b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Kapalua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>
            <a:off x="6578799" y="3152191"/>
            <a:ext cx="128016" cy="128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91440" rtlCol="0" anchor="b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Olinda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>
            <a:off x="5333041" y="4225774"/>
            <a:ext cx="128016" cy="128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91440" rtlCol="0" anchor="b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Wailea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>
            <a:off x="4788757" y="3272183"/>
            <a:ext cx="128016" cy="128016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bIns="91440" rtlCol="0" anchor="b" anchorCtr="0"/>
          <a:lstStyle/>
          <a:p>
            <a:pPr algn="ctr"/>
            <a:r>
              <a:rPr lang="en-US" smtClean="0">
                <a:solidFill>
                  <a:schemeClr val="tx1"/>
                </a:solidFill>
                <a:effectLst>
                  <a:glow rad="63500">
                    <a:schemeClr val="bg1"/>
                  </a:glow>
                </a:effectLst>
              </a:rPr>
              <a:t>Maalaea</a:t>
            </a:r>
            <a:endParaRPr lang="en-US">
              <a:solidFill>
                <a:schemeClr val="tx1"/>
              </a:solidFill>
              <a:effectLst>
                <a:glow rad="63500">
                  <a:schemeClr val="bg1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9695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776" y="0"/>
            <a:ext cx="8156448" cy="6858000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2878372" y="4414300"/>
            <a:ext cx="2965837" cy="253116"/>
          </a:xfrm>
          <a:prstGeom prst="line">
            <a:avLst/>
          </a:prstGeom>
          <a:ln w="444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417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12845</TotalTime>
  <Words>80</Words>
  <Application>Microsoft Office PowerPoint</Application>
  <PresentationFormat>Widescreen</PresentationFormat>
  <Paragraphs>75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Ovens</dc:creator>
  <cp:lastModifiedBy>David Ovens</cp:lastModifiedBy>
  <cp:revision>47</cp:revision>
  <dcterms:created xsi:type="dcterms:W3CDTF">2024-01-27T01:13:13Z</dcterms:created>
  <dcterms:modified xsi:type="dcterms:W3CDTF">2024-02-15T08:14:56Z</dcterms:modified>
</cp:coreProperties>
</file>